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4" autoAdjust="0"/>
  </p:normalViewPr>
  <p:slideViewPr>
    <p:cSldViewPr snapToGrid="0">
      <p:cViewPr varScale="1">
        <p:scale>
          <a:sx n="109" d="100"/>
          <a:sy n="109" d="100"/>
        </p:scale>
        <p:origin x="6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50D4D-C486-4BEA-AA08-C27B54F6C5A9}" type="datetimeFigureOut">
              <a:rPr lang="es-ES_tradnl" smtClean="0"/>
              <a:t>09/02/2021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CF93C-F01D-4440-AF81-2BB3285DABA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3594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CF93C-F01D-4440-AF81-2BB3285DABA9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7645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CF93C-F01D-4440-AF81-2BB3285DABA9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2017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microsoft.com/office/2007/relationships/media" Target="../media/media2.mp3"/><Relationship Id="rId7" Type="http://schemas.openxmlformats.org/officeDocument/2006/relationships/image" Target="../media/image1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audio" Target="../media/media2.mp3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33.jpeg"/><Relationship Id="rId5" Type="http://schemas.openxmlformats.org/officeDocument/2006/relationships/image" Target="../media/image32.gif"/><Relationship Id="rId4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jpe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jpe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4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jpe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sultado de imagen de herramientas de instalacion de red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45" y="3228204"/>
            <a:ext cx="3629796" cy="362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de herramientas de instalacion de red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066" y="2740833"/>
            <a:ext cx="4117167" cy="411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9956" y="1234344"/>
            <a:ext cx="8933182" cy="1505863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s-ES" sz="4800" dirty="0" smtClean="0"/>
              <a:t>Herramientas comprobación de instalación y de redes</a:t>
            </a:r>
            <a:endParaRPr lang="es-ES_tradnl" sz="4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 rot="20949168">
            <a:off x="6028163" y="3694054"/>
            <a:ext cx="1682095" cy="704236"/>
          </a:xfrm>
        </p:spPr>
        <p:txBody>
          <a:bodyPr>
            <a:normAutofit fontScale="92500"/>
          </a:bodyPr>
          <a:lstStyle/>
          <a:p>
            <a:pPr algn="ctr"/>
            <a:r>
              <a:rPr lang="es-E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Realizado por Iván Martínez.</a:t>
            </a:r>
            <a:endParaRPr lang="es-ES_tradnl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Picture 2" descr="Resultado de imagen de herramientas para cable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41" y="4550276"/>
            <a:ext cx="1423843" cy="116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Diapostiva de presentació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41100" y="508000"/>
            <a:ext cx="609600" cy="609600"/>
          </a:xfrm>
          <a:prstGeom prst="rect">
            <a:avLst/>
          </a:prstGeom>
        </p:spPr>
      </p:pic>
      <p:pic>
        <p:nvPicPr>
          <p:cNvPr id="6" name="musica_de_fondo_para_videos_y_presentaciones_corporativas_Tgge63IByoK-gucZjLAj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41100" y="59289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78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2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Resultado de imagen de gif aplausos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570" y="1022075"/>
            <a:ext cx="6439877" cy="36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248918" y="269144"/>
            <a:ext cx="8933182" cy="1505863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_tradnl" sz="8800" dirty="0" smtClean="0"/>
              <a:t>¡FIN!</a:t>
            </a:r>
            <a:endParaRPr lang="es-ES_tradnl" sz="8800" dirty="0"/>
          </a:p>
        </p:txBody>
      </p:sp>
      <p:pic>
        <p:nvPicPr>
          <p:cNvPr id="5134" name="Picture 14" descr="Resultado de imagen de aprovad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024" y="5305154"/>
            <a:ext cx="1552846" cy="155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iapositiva Fina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28400" y="269144"/>
            <a:ext cx="609600" cy="609600"/>
          </a:xfrm>
          <a:prstGeom prst="rect">
            <a:avLst/>
          </a:prstGeom>
        </p:spPr>
      </p:pic>
      <p:pic>
        <p:nvPicPr>
          <p:cNvPr id="1026" name="Picture 2" descr="Resultado de imagen de gif trabajos electricista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807" y="4668280"/>
            <a:ext cx="4671402" cy="218972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78319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ae01.alicdn.com/kf/HTB17_dubGSs3KVjSZPiq6AsiVXa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681" y="4297650"/>
            <a:ext cx="2415966" cy="241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79347" y="1845903"/>
            <a:ext cx="8596668" cy="673331"/>
          </a:xfrm>
        </p:spPr>
        <p:txBody>
          <a:bodyPr/>
          <a:lstStyle/>
          <a:p>
            <a:pPr marL="0" indent="0" algn="ctr">
              <a:buNone/>
            </a:pPr>
            <a:r>
              <a:rPr lang="es-E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Para poder realizar esta función, es necesario emplear herramientas específicas. Para eso necesitaremos:</a:t>
            </a:r>
            <a:endParaRPr lang="es-ES_tradnl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49710" y="459971"/>
            <a:ext cx="5722937" cy="1094509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s-ES" sz="3200" dirty="0" smtClean="0"/>
              <a:t>Herramientas para la instalación de cable de cobre</a:t>
            </a:r>
            <a:endParaRPr lang="es-ES_tradnl" sz="32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095343" y="2570814"/>
            <a:ext cx="5722937" cy="9721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3200" dirty="0" smtClean="0"/>
              <a:t>Herramientas para pelar y cortar</a:t>
            </a:r>
            <a:endParaRPr lang="es-ES_tradnl" sz="3200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749331" y="4481943"/>
            <a:ext cx="8596668" cy="673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s-ES_tradnl" dirty="0"/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749331" y="3675768"/>
            <a:ext cx="8596668" cy="673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E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Esta herramienta tiene la función como su propio nombre dice cortar y pelar el cable.</a:t>
            </a:r>
            <a:endParaRPr lang="es-ES_tradnl" dirty="0"/>
          </a:p>
        </p:txBody>
      </p:sp>
      <p:pic>
        <p:nvPicPr>
          <p:cNvPr id="2056" name="Picture 8" descr="https://ae01.alicdn.com/kf/HTB1k_dlbLWG3KVjSZFPq6xaiXXa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90" y="4177611"/>
            <a:ext cx="2656044" cy="265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iapositiva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3800" y="3976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3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958503" y="465992"/>
            <a:ext cx="5722937" cy="6137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3200" dirty="0" smtClean="0"/>
              <a:t>El proceso de pelar y cortar.</a:t>
            </a:r>
            <a:endParaRPr lang="es-ES_tradnl" sz="3200" dirty="0"/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521637" y="1283196"/>
            <a:ext cx="8596668" cy="2701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Pasos:</a:t>
            </a:r>
          </a:p>
          <a:p>
            <a:pPr>
              <a:buFont typeface="+mj-lt"/>
              <a:buAutoNum type="arabicPeriod"/>
            </a:pPr>
            <a:r>
              <a:rPr lang="es-E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Dejamos un margen de cable para poder trabajar.</a:t>
            </a:r>
          </a:p>
          <a:p>
            <a:pPr>
              <a:buFont typeface="+mj-lt"/>
              <a:buAutoNum type="arabicPeriod"/>
            </a:pPr>
            <a:r>
              <a:rPr lang="es-E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Quitar el revestimiento del cable, todo tipo</a:t>
            </a:r>
            <a:r>
              <a:rPr lang="es-E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s-E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Soltamos la herramienta para sujetar el extremo del cable y estiramos para quitar el recubrimiento.</a:t>
            </a:r>
          </a:p>
          <a:p>
            <a:pPr>
              <a:buFont typeface="+mj-lt"/>
              <a:buAutoNum type="arabicPeriod"/>
            </a:pPr>
            <a:endParaRPr lang="es-ES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buFont typeface="+mj-lt"/>
              <a:buAutoNum type="arabicPeriod"/>
            </a:pPr>
            <a:endParaRPr lang="es-ES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buFont typeface="+mj-lt"/>
              <a:buAutoNum type="arabicPeriod"/>
            </a:pPr>
            <a:endParaRPr lang="es-ES" b="1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>
              <a:buFont typeface="+mj-lt"/>
              <a:buAutoNum type="arabicPeriod"/>
            </a:pPr>
            <a:endParaRPr lang="es-ES_tradnl" dirty="0"/>
          </a:p>
        </p:txBody>
      </p:sp>
      <p:pic>
        <p:nvPicPr>
          <p:cNvPr id="1034" name="Picture 10" descr="https://images-na.ssl-images-amazon.com/images/I/61FCmoOteGL._AC_SL1001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26" y="3280348"/>
            <a:ext cx="3203695" cy="357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iapositiva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03000" y="25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70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958503" y="465992"/>
            <a:ext cx="5722937" cy="6137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3200" dirty="0" smtClean="0"/>
              <a:t>Tipos de pelacables</a:t>
            </a:r>
            <a:endParaRPr lang="es-ES_tradnl" sz="3200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21637" y="1584646"/>
            <a:ext cx="8596668" cy="6733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E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Hay pelacables para: cable coaxial, cable par trenzado y fibra óptica.</a:t>
            </a:r>
          </a:p>
          <a:p>
            <a:pPr marL="0" indent="0" algn="ctr">
              <a:buFont typeface="Wingdings 3" charset="2"/>
              <a:buNone/>
            </a:pPr>
            <a:r>
              <a:rPr lang="es-E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Con diferentes funciones y aperturas para la medida especifica del cable.</a:t>
            </a:r>
            <a:endParaRPr lang="es-ES_tradnl" dirty="0"/>
          </a:p>
        </p:txBody>
      </p:sp>
      <p:pic>
        <p:nvPicPr>
          <p:cNvPr id="2050" name="Picture 2" descr="Resultado de imagen de pelacables cable coaxi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37" y="2762928"/>
            <a:ext cx="4400342" cy="215763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pelacables fibra optic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86" y="2257977"/>
            <a:ext cx="3591476" cy="359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fibra opti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725" y="5375863"/>
            <a:ext cx="2609397" cy="148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de cable coaxia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503" y="5091304"/>
            <a:ext cx="1636065" cy="163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iapositiva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41100" y="4659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06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958503" y="465992"/>
            <a:ext cx="5722937" cy="11186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3200" dirty="0" smtClean="0"/>
              <a:t>Alicates para pelar y cortar cables</a:t>
            </a:r>
            <a:endParaRPr lang="es-ES_tradnl" sz="32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21637" y="1954760"/>
            <a:ext cx="8596668" cy="842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E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Existen tanto los pelacables como los Alicates pelacables. Antes del pelacables estaban estos alicates, pero hay un problema, los cables y la cuchilla se dañaban mucho y muy rápido.</a:t>
            </a:r>
            <a:endParaRPr lang="es-ES_tradnl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3581400" y="2797630"/>
            <a:ext cx="2917372" cy="370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E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Hay dos tipos de Alicates:</a:t>
            </a:r>
            <a:endParaRPr lang="es-ES_tradnl" dirty="0"/>
          </a:p>
        </p:txBody>
      </p:sp>
      <p:pic>
        <p:nvPicPr>
          <p:cNvPr id="3074" name="Picture 2" descr="Resultado de imagen de alicates para pelar cab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3167743"/>
            <a:ext cx="3218996" cy="321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5880534" y="5928860"/>
            <a:ext cx="2917372" cy="3701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ES" i="1" dirty="0" smtClean="0"/>
              <a:t>Alicates para cortar cables</a:t>
            </a:r>
            <a:endParaRPr lang="es-ES_tradnl" i="1" dirty="0"/>
          </a:p>
        </p:txBody>
      </p:sp>
      <p:pic>
        <p:nvPicPr>
          <p:cNvPr id="3076" name="Picture 4" descr="Resultado de imagen de alicates paracortar cab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396" y="3079977"/>
            <a:ext cx="2511197" cy="275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1069049" y="5983969"/>
            <a:ext cx="2917372" cy="370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ES" i="1" dirty="0" smtClean="0"/>
              <a:t>Alicates para pelar cables</a:t>
            </a:r>
            <a:endParaRPr lang="es-ES_tradnl" i="1" dirty="0"/>
          </a:p>
        </p:txBody>
      </p:sp>
      <p:pic>
        <p:nvPicPr>
          <p:cNvPr id="2" name="Diapositiva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88700" y="279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017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958503" y="465992"/>
            <a:ext cx="5722937" cy="10315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3200" dirty="0" smtClean="0"/>
              <a:t>Herramientas de terminación de cable</a:t>
            </a:r>
            <a:endParaRPr lang="es-ES_tradnl" sz="32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21637" y="1497560"/>
            <a:ext cx="8596668" cy="842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E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Existen diferentes herramientas para esta función las cuales son:</a:t>
            </a:r>
          </a:p>
          <a:p>
            <a:pPr marL="0" indent="0" algn="ctr">
              <a:buFont typeface="Wingdings 3" charset="2"/>
              <a:buNone/>
            </a:pPr>
            <a:r>
              <a:rPr lang="es-E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Crimpadora y crimpadora de cable coaxial.</a:t>
            </a:r>
            <a:endParaRPr lang="es-ES_tradnl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069049" y="5983969"/>
            <a:ext cx="2917372" cy="370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ES_tradnl" i="1" dirty="0" smtClean="0"/>
              <a:t>Crimpadora</a:t>
            </a:r>
            <a:endParaRPr lang="es-ES_tradnl" i="1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156200" y="6024338"/>
            <a:ext cx="3618121" cy="370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ES" i="1" dirty="0" smtClean="0"/>
              <a:t>Crimpadora para cable coaxial</a:t>
            </a:r>
            <a:endParaRPr lang="es-ES_tradnl" i="1" dirty="0"/>
          </a:p>
        </p:txBody>
      </p:sp>
      <p:pic>
        <p:nvPicPr>
          <p:cNvPr id="1026" name="Picture 2" descr="Resultado de imagen de crimpado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049" y="3614736"/>
            <a:ext cx="3971925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Resultado de imagen de crimpado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1032" name="Picture 8" descr="Resultado de imagen de crimpadora para cable coaxi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207" y="2709862"/>
            <a:ext cx="3274106" cy="327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crimpadora para cable coaxi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92" y="1918994"/>
            <a:ext cx="2071242" cy="181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de crimpadora maleti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043005"/>
            <a:ext cx="2308225" cy="172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iapositiva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03000" y="3721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26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958503" y="465992"/>
            <a:ext cx="5722937" cy="10315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3200" dirty="0" smtClean="0"/>
              <a:t>Procedimiento de crimpado cable par trenzado</a:t>
            </a:r>
            <a:endParaRPr lang="es-ES_tradnl" sz="3200" dirty="0"/>
          </a:p>
        </p:txBody>
      </p:sp>
      <p:pic>
        <p:nvPicPr>
          <p:cNvPr id="2050" name="Picture 2" descr="Resultado de imagen de Procedimiento de crimpado cable par trenz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59" y="1723649"/>
            <a:ext cx="1952642" cy="146448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521637" y="1547320"/>
            <a:ext cx="8546163" cy="4637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E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Pasos a realizar:</a:t>
            </a:r>
          </a:p>
          <a:p>
            <a:pPr>
              <a:buFont typeface="+mj-lt"/>
              <a:buAutoNum type="arabicPeriod"/>
            </a:pPr>
            <a:r>
              <a:rPr lang="es-ES_tradnl" dirty="0" smtClean="0"/>
              <a:t>Realizar un corte recto con el código de colores colocado.</a:t>
            </a:r>
          </a:p>
          <a:p>
            <a:pPr>
              <a:buFont typeface="+mj-lt"/>
              <a:buAutoNum type="arabicPeriod"/>
            </a:pPr>
            <a:endParaRPr lang="es-ES_tradnl" dirty="0" smtClean="0"/>
          </a:p>
          <a:p>
            <a:pPr>
              <a:buFont typeface="+mj-lt"/>
              <a:buAutoNum type="arabicPeriod"/>
            </a:pPr>
            <a:endParaRPr lang="es-ES_tradnl" dirty="0" smtClean="0"/>
          </a:p>
          <a:p>
            <a:pPr>
              <a:buFont typeface="+mj-lt"/>
              <a:buAutoNum type="arabicPeriod"/>
            </a:pPr>
            <a:r>
              <a:rPr lang="es-ES_tradnl" dirty="0" smtClean="0"/>
              <a:t>Introducir el cable por el conector hasta tocar las cuchillas.</a:t>
            </a:r>
          </a:p>
          <a:p>
            <a:pPr>
              <a:buFont typeface="+mj-lt"/>
              <a:buAutoNum type="arabicPeriod"/>
            </a:pPr>
            <a:endParaRPr lang="es-ES_tradnl" dirty="0" smtClean="0"/>
          </a:p>
          <a:p>
            <a:pPr>
              <a:buFont typeface="+mj-lt"/>
              <a:buAutoNum type="arabicPeriod"/>
            </a:pPr>
            <a:endParaRPr lang="es-ES_tradnl" dirty="0" smtClean="0"/>
          </a:p>
          <a:p>
            <a:pPr>
              <a:buFont typeface="+mj-lt"/>
              <a:buAutoNum type="arabicPeriod"/>
            </a:pPr>
            <a:r>
              <a:rPr lang="es-ES_tradnl" dirty="0" smtClean="0"/>
              <a:t>Se introduce el cable por la crimpadora para presionarlo.</a:t>
            </a:r>
          </a:p>
          <a:p>
            <a:pPr>
              <a:buFont typeface="+mj-lt"/>
              <a:buAutoNum type="arabicPeriod"/>
            </a:pPr>
            <a:endParaRPr lang="es-ES_tradnl" dirty="0" smtClean="0"/>
          </a:p>
          <a:p>
            <a:pPr>
              <a:buFont typeface="+mj-lt"/>
              <a:buAutoNum type="arabicPeriod"/>
            </a:pPr>
            <a:endParaRPr lang="es-ES_tradnl" dirty="0" smtClean="0"/>
          </a:p>
          <a:p>
            <a:pPr>
              <a:buFont typeface="+mj-lt"/>
              <a:buAutoNum type="arabicPeriod"/>
            </a:pPr>
            <a:r>
              <a:rPr lang="es-ES_tradnl" dirty="0" smtClean="0"/>
              <a:t>Cuando ya este crimpado, tendrá que hacer contacto y listo.</a:t>
            </a:r>
            <a:endParaRPr lang="es-ES_tradnl" dirty="0"/>
          </a:p>
          <a:p>
            <a:pPr>
              <a:buFont typeface="+mj-lt"/>
              <a:buAutoNum type="arabicPeriod"/>
            </a:pPr>
            <a:endParaRPr lang="es-ES_tradnl" dirty="0" smtClean="0"/>
          </a:p>
        </p:txBody>
      </p:sp>
      <p:pic>
        <p:nvPicPr>
          <p:cNvPr id="2052" name="Picture 4" descr="Resultado de imagen de introducir cables por el conec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59" y="3364460"/>
            <a:ext cx="1952642" cy="129485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de meter el cable en la crimpador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6" y="4923752"/>
            <a:ext cx="2181225" cy="10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de cable rj4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2" y="5832933"/>
            <a:ext cx="977900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iapositiva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64900" y="1611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68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958503" y="465992"/>
            <a:ext cx="5722937" cy="10315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3200" dirty="0" smtClean="0"/>
              <a:t>Procedimiento de crimpado cable coaxial</a:t>
            </a:r>
            <a:endParaRPr lang="es-ES_tradnl" sz="32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21637" y="1547320"/>
            <a:ext cx="8546163" cy="53106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E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Pasos a realizar:</a:t>
            </a:r>
          </a:p>
          <a:p>
            <a:pPr>
              <a:buFont typeface="+mj-lt"/>
              <a:buAutoNum type="arabicPeriod"/>
            </a:pPr>
            <a:r>
              <a:rPr lang="es-ES_tradnl" dirty="0" smtClean="0"/>
              <a:t>Realizar un corte recto sobre el cable coaxial..</a:t>
            </a:r>
          </a:p>
          <a:p>
            <a:pPr>
              <a:buFont typeface="+mj-lt"/>
              <a:buAutoNum type="arabicPeriod"/>
            </a:pPr>
            <a:endParaRPr lang="es-ES_tradnl" dirty="0" smtClean="0"/>
          </a:p>
          <a:p>
            <a:pPr>
              <a:buFont typeface="+mj-lt"/>
              <a:buAutoNum type="arabicPeriod"/>
            </a:pPr>
            <a:r>
              <a:rPr lang="es-ES_tradnl" dirty="0" smtClean="0"/>
              <a:t>Usamos el pela cables para quitar el blindaje, hacemos dos cortes para eliminar el blindaje por completo.</a:t>
            </a:r>
          </a:p>
          <a:p>
            <a:pPr>
              <a:buFont typeface="+mj-lt"/>
              <a:buAutoNum type="arabicPeriod"/>
            </a:pPr>
            <a:endParaRPr lang="es-ES_tradnl" dirty="0" smtClean="0"/>
          </a:p>
          <a:p>
            <a:pPr>
              <a:buFont typeface="+mj-lt"/>
              <a:buAutoNum type="arabicPeriod"/>
            </a:pPr>
            <a:r>
              <a:rPr lang="es-ES_tradnl" dirty="0" smtClean="0"/>
              <a:t>Doblar la malla externa hacia fuera del cable.</a:t>
            </a:r>
          </a:p>
          <a:p>
            <a:pPr>
              <a:buFont typeface="+mj-lt"/>
              <a:buAutoNum type="arabicPeriod"/>
            </a:pPr>
            <a:endParaRPr lang="es-ES_tradnl" dirty="0" smtClean="0"/>
          </a:p>
          <a:p>
            <a:pPr>
              <a:buFont typeface="+mj-lt"/>
              <a:buAutoNum type="arabicPeriod"/>
            </a:pPr>
            <a:r>
              <a:rPr lang="es-ES_tradnl" dirty="0" smtClean="0"/>
              <a:t>Realizamos una comprobación con la crimpadora, una vez este bien pelado realizamos el crimpado, en caso de lo contrario habrá que eliminar excesos.</a:t>
            </a:r>
          </a:p>
          <a:p>
            <a:pPr>
              <a:buFont typeface="+mj-lt"/>
              <a:buAutoNum type="arabicPeriod"/>
            </a:pPr>
            <a:endParaRPr lang="es-ES_tradnl" dirty="0"/>
          </a:p>
          <a:p>
            <a:pPr>
              <a:buFont typeface="+mj-lt"/>
              <a:buAutoNum type="arabicPeriod"/>
            </a:pPr>
            <a:r>
              <a:rPr lang="es-ES_tradnl" dirty="0" smtClean="0"/>
              <a:t>Introducir el conector y ajustar el cable.</a:t>
            </a:r>
          </a:p>
          <a:p>
            <a:pPr>
              <a:buFont typeface="+mj-lt"/>
              <a:buAutoNum type="arabicPeriod"/>
            </a:pPr>
            <a:endParaRPr lang="es-ES_tradnl" dirty="0"/>
          </a:p>
          <a:p>
            <a:pPr>
              <a:buFont typeface="+mj-lt"/>
              <a:buAutoNum type="arabicPeriod"/>
            </a:pPr>
            <a:r>
              <a:rPr lang="es-ES_tradnl" dirty="0" smtClean="0"/>
              <a:t>Con la crimpadora se aplica un crimpado bajo presión para fijar y listo.</a:t>
            </a:r>
            <a:endParaRPr lang="es-ES_tradnl" dirty="0"/>
          </a:p>
          <a:p>
            <a:pPr>
              <a:buFont typeface="+mj-lt"/>
              <a:buAutoNum type="arabicPeriod"/>
            </a:pPr>
            <a:endParaRPr lang="es-ES_tradnl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840" y="1260170"/>
            <a:ext cx="1602260" cy="13908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188" y="2835479"/>
            <a:ext cx="1517424" cy="11627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613" y="3282160"/>
            <a:ext cx="1285149" cy="11000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5727" y="4182750"/>
            <a:ext cx="1651473" cy="11435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6920" y="4991785"/>
            <a:ext cx="1311721" cy="11252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5551" y="5626368"/>
            <a:ext cx="1379798" cy="12316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Diapositiva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15700" y="1611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52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958503" y="465992"/>
            <a:ext cx="5722937" cy="10315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_tradnl" sz="3200" dirty="0" smtClean="0"/>
              <a:t>Herramientas de impacto y sus funciones</a:t>
            </a:r>
          </a:p>
          <a:p>
            <a:pPr algn="ctr"/>
            <a:endParaRPr lang="es-ES_tradnl" sz="32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21637" y="1764260"/>
            <a:ext cx="8596668" cy="842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E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La herramienta de impacto solo hay una, lo que cambia son los cabezales que son los siguientes: Conexión tipo 110 o 66. De 3,5 y 5 cables.</a:t>
            </a:r>
            <a:endParaRPr lang="es-ES_tradnl" dirty="0"/>
          </a:p>
        </p:txBody>
      </p:sp>
      <p:pic>
        <p:nvPicPr>
          <p:cNvPr id="4098" name="Picture 2" descr="Resultado de imagen de herramienta de impac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871" y="2315029"/>
            <a:ext cx="2688771" cy="268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de herramienta de impacto cabeza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72" y="2354944"/>
            <a:ext cx="2809402" cy="280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encrypted-tbn0.gstatic.com/images?q=tbn:ANd9GcRusNqQ_zmbunSQBPr-Y9CKFzusCj6T0viSRHPc7X-PQpQkqlS5DHy6GzdPWrNtTQ1IZehU7w&amp;usqp=CA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806" y="4733192"/>
            <a:ext cx="186690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encrypted-tbn0.gstatic.com/images?q=tbn:ANd9GcQSaFYwqDDYLB5BL50NWdhMJ41A_d_F8rUrXlyWfKEIwDGOntWhMDEjbu5m_jBVrcuncQw-dtQ&amp;usqp=CA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523" y="4733192"/>
            <a:ext cx="18669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contenido 2"/>
          <p:cNvSpPr txBox="1">
            <a:spLocks/>
          </p:cNvSpPr>
          <p:nvPr/>
        </p:nvSpPr>
        <p:spPr>
          <a:xfrm>
            <a:off x="2531234" y="6037386"/>
            <a:ext cx="4577474" cy="370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s-ES_tradnl" i="1" dirty="0" smtClean="0"/>
              <a:t>Herramientas de impacto y sus cabezales</a:t>
            </a:r>
            <a:endParaRPr lang="es-ES_tradnl" i="1" dirty="0"/>
          </a:p>
        </p:txBody>
      </p:sp>
      <p:pic>
        <p:nvPicPr>
          <p:cNvPr id="2" name="Diapositiva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266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423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479</TotalTime>
  <Words>406</Words>
  <Application>Microsoft Office PowerPoint</Application>
  <PresentationFormat>Panorámica</PresentationFormat>
  <Paragraphs>57</Paragraphs>
  <Slides>10</Slides>
  <Notes>2</Notes>
  <HiddenSlides>0</HiddenSlides>
  <MMClips>11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Wingdings 3</vt:lpstr>
      <vt:lpstr>Faceta</vt:lpstr>
      <vt:lpstr>Herramientas comprobación de instalación y de redes</vt:lpstr>
      <vt:lpstr>Herramientas para la instalación de cable de cobre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IES Mare Nostrum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martinez20623</dc:creator>
  <cp:lastModifiedBy>martinez20623</cp:lastModifiedBy>
  <cp:revision>35</cp:revision>
  <dcterms:created xsi:type="dcterms:W3CDTF">2021-02-04T07:47:25Z</dcterms:created>
  <dcterms:modified xsi:type="dcterms:W3CDTF">2021-02-09T12:33:35Z</dcterms:modified>
</cp:coreProperties>
</file>